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notesMasterIdLst>
    <p:notesMasterId r:id="rId3"/>
  </p:notes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84" d="100"/>
          <a:sy n="84" d="100"/>
        </p:scale>
        <p:origin x="69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42725C-A85D-4487-A189-7B1BA23D4605}" type="datetimeFigureOut">
              <a:rPr lang="es-MX" smtClean="0"/>
              <a:t>01/09/2026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0B4DEE-F8DE-48D3-9520-266AE00039A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97580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0B4DEE-F8DE-48D3-9520-266AE00039A5}" type="slidenum">
              <a:rPr lang="es-MX" smtClean="0"/>
              <a:t>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4169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01/09/2026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11" Type="http://schemas.openxmlformats.org/officeDocument/2006/relationships/image" Target="../media/image11.jpg"/><Relationship Id="rId5" Type="http://schemas.openxmlformats.org/officeDocument/2006/relationships/image" Target="../media/image5.jpg"/><Relationship Id="rId10" Type="http://schemas.openxmlformats.org/officeDocument/2006/relationships/image" Target="../media/image10.jpg"/><Relationship Id="rId4" Type="http://schemas.openxmlformats.org/officeDocument/2006/relationships/image" Target="../media/image4.png"/><Relationship Id="rId9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71" y="25759"/>
            <a:ext cx="2337163" cy="13373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8552" y="224095"/>
            <a:ext cx="1706930" cy="1486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7C60B58-803A-F3C5-1FC8-74DF5E8D5A4C}"/>
              </a:ext>
            </a:extLst>
          </p:cNvPr>
          <p:cNvSpPr txBox="1"/>
          <p:nvPr/>
        </p:nvSpPr>
        <p:spPr>
          <a:xfrm>
            <a:off x="5693284" y="5154930"/>
            <a:ext cx="671112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César Cardona Rodríguez,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Jefe de Prensa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Elida del Carmen Patlán Covarrubias, Titular de la Unidad de Transparencia. 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:31/08/2026</a:t>
            </a:r>
          </a:p>
        </p:txBody>
      </p:sp>
      <p:sp>
        <p:nvSpPr>
          <p:cNvPr id="6" name="3 Rectángulo">
            <a:extLst>
              <a:ext uri="{FF2B5EF4-FFF2-40B4-BE49-F238E27FC236}">
                <a16:creationId xmlns:a16="http://schemas.microsoft.com/office/drawing/2014/main" id="{E80FCD14-FC07-4D7A-A077-6B6E75147A66}"/>
              </a:ext>
            </a:extLst>
          </p:cNvPr>
          <p:cNvSpPr/>
          <p:nvPr/>
        </p:nvSpPr>
        <p:spPr>
          <a:xfrm>
            <a:off x="520637" y="1610026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Carrera 5k Unidos Por la Seguridad 23/08/2026 </a:t>
            </a:r>
          </a:p>
        </p:txBody>
      </p:sp>
      <p:sp>
        <p:nvSpPr>
          <p:cNvPr id="15" name="3 Rectángulo">
            <a:extLst>
              <a:ext uri="{FF2B5EF4-FFF2-40B4-BE49-F238E27FC236}">
                <a16:creationId xmlns:a16="http://schemas.microsoft.com/office/drawing/2014/main" id="{F95A7654-2ED6-47F1-947A-786ACA556060}"/>
              </a:ext>
            </a:extLst>
          </p:cNvPr>
          <p:cNvSpPr/>
          <p:nvPr/>
        </p:nvSpPr>
        <p:spPr>
          <a:xfrm>
            <a:off x="6570917" y="1610026"/>
            <a:ext cx="41022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altLang="es-MX" sz="1400" b="1" dirty="0">
                <a:latin typeface="Amelia Basic"/>
                <a:ea typeface="Amelia Basic" charset="0"/>
                <a:cs typeface="Amelia Basic" charset="0"/>
              </a:rPr>
              <a:t>Campamento de Verano Policial (cierre) 07/08/2026 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52DA60-89B1-455D-B784-2519251D5A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637" y="2020505"/>
            <a:ext cx="1755266" cy="131645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63B446F-1935-4FA7-B84C-FA7A316D2D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06163" y="2020505"/>
            <a:ext cx="1755266" cy="131645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3FA6B073-8703-444C-93E5-449D10D1A5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637" y="3521046"/>
            <a:ext cx="2178900" cy="122648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5155CB98-F56F-45A2-9907-8644FF068ED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757565" y="3521046"/>
            <a:ext cx="2178899" cy="122648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12F1C6D-4A90-4639-9488-FB34E6A1462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98771" y="2041471"/>
            <a:ext cx="1972767" cy="147957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214E4DF-29DD-44D1-BC12-0F9B29E2CB8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60580" y="2020505"/>
            <a:ext cx="2375943" cy="1337396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FF6AE75-A69A-4F67-AD28-A4A469C88478}"/>
              </a:ext>
            </a:extLst>
          </p:cNvPr>
          <p:cNvPicPr>
            <a:picLocks noChangeAspect="1"/>
          </p:cNvPicPr>
          <p:nvPr/>
        </p:nvPicPr>
        <p:blipFill rotWithShape="1">
          <a:blip r:embed="rId11"/>
          <a:srcRect t="24941" b="16167"/>
          <a:stretch/>
        </p:blipFill>
        <p:spPr>
          <a:xfrm>
            <a:off x="8562855" y="3551687"/>
            <a:ext cx="1392953" cy="1457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7248</TotalTime>
  <Words>63</Words>
  <Application>Microsoft Office PowerPoint</Application>
  <PresentationFormat>Panorámica</PresentationFormat>
  <Paragraphs>8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8" baseType="lpstr">
      <vt:lpstr>Amelia Basic</vt:lpstr>
      <vt:lpstr>Arial</vt:lpstr>
      <vt:lpstr>Calibri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USUARIO</cp:lastModifiedBy>
  <cp:revision>157</cp:revision>
  <cp:lastPrinted>2018-02-13T17:09:28Z</cp:lastPrinted>
  <dcterms:created xsi:type="dcterms:W3CDTF">2018-02-03T22:13:09Z</dcterms:created>
  <dcterms:modified xsi:type="dcterms:W3CDTF">2026-09-01T19:06:34Z</dcterms:modified>
</cp:coreProperties>
</file>